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5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718C-2855-423A-8BA6-F98C9AE3B77E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A5EEA-A2F7-498E-AF40-899F65615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74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283A5-0089-41C4-9EDF-51B99B625A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46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A732D-3026-1DC9-76A2-35F303C6A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4BFE2C-F3F7-93AE-F0AB-D967E207B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98677B-F9AD-C1A9-E768-2C6B9C69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DA0A70-28E9-FD91-7E15-E09EE39E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1929F5-9054-7063-2AF0-C6EA3ABE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0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57A06-4E4A-28F4-EDD9-7D3F5370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470B27-315A-5345-FC55-5500B427A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0B818A-85FA-3E93-5B9D-A3C55978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F3FEA6-ABC1-22E0-C745-5BA79A00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5DEE3-764B-32BD-5B43-EFB8EE16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9F654E-8267-13CC-9DA0-C8F861C90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E16E4A-891C-6195-60F2-36596955C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C7A790-6ED6-BE2F-16DB-1DFE9ACC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EA13EB-69DC-5AAD-3F5B-6EB62E23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DB3F5B-C570-75E0-1542-A2ED2903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9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5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A76EF-F246-56F2-1C7A-3BE84D1C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105584-A4E5-AA50-5FA0-978DD36A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A10DC8-A6F6-4D7C-0D9C-EAC81975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0A4BC-5966-2E0D-18C4-49BE0E9A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D6F27-C560-459B-1B95-CD8F9EF7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83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EAC77-50D3-459B-EC04-DDCC77E5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F01F5D-746B-9EE6-E15E-C3E0F7030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B2F233-5F7D-9D04-CBE2-45ACDC44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68F296-4F39-965E-DE00-06025D50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340D7A-F87B-9193-B6C2-D43B6D9E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82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DA0AF-CA93-C590-C885-2C16031D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51A72E-2475-2FEC-71F2-E81897DCF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2F6B89-6617-F369-339A-050124A6E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0C7346-6D0B-597B-AFC9-4DB155E2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AB48D2-7B2C-8F2A-1C4E-E3E50C0F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F8629E-8DB2-5A7C-69D8-7347287B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23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FDAFF-573A-D304-F116-054C1967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C42594-B1C9-C589-FB9A-9A255AB5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900086-38A2-24BD-A0A3-6B453ACC2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3AC8CA-01DB-C3BF-6380-2E1587F3A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F6D8B1-D7AB-A61A-BFD6-CA9E81FFE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6DF365-B940-6148-0EBF-99C9305F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EB6CE2-2406-356B-DF06-BAA13910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0B41EE-CCEC-2C7A-1E1D-B6BDAB09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03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DADDE-05BB-B55A-C669-BBD7D20D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261D66-EC5F-BA8F-97D3-3AEF0F44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57CAFF-FC6B-03F7-EF92-F93CEE8F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E44526-6F9C-6AFF-A9CC-59949A8B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84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2A519D-4068-285F-DE75-2EAA661F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7E127D-499C-66C0-94D5-24EA3794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D5A82A-477B-54C5-D9F7-507C71A9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07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EAF9F-1C91-99B4-7AC8-51418588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80CB7-9E5C-40B8-41DF-9B43359A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4A6622-7051-7FFA-1A24-8241A95EE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245EBB-2AEE-8574-E98E-9EE26C44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121F7D-1596-CAD5-4E77-C87EE55E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59CB27-396D-4AFE-19F9-F3B20703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90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68AE2-609E-EBC4-756E-DD210BFD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605672-3D47-8047-7F62-CE1729EBA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CEE74E-761A-7099-CA54-B66B27B90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900468-AEFC-708E-3FE7-ED1DEBA1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B699B-84A4-D138-9CD0-072B5056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615B5-A99B-ED97-9257-5F816715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20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5CADB4-878E-123E-83ED-6D718540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05E836-1BD3-90A5-AC97-B592DBA6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693969-1F03-398E-5E06-6742B2767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D348-4F3B-4564-9AD6-524BD2481B6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0572F-815D-CB7C-5B70-4253FB07F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3D110B-088D-496E-EF92-55CEB9D27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CE63-A1E3-4E0C-ACBB-12CEAF93B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08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4926E-C3FD-0E42-0CD8-7AD3F6FAF42D}"/>
              </a:ext>
            </a:extLst>
          </p:cNvPr>
          <p:cNvSpPr txBox="1">
            <a:spLocks/>
          </p:cNvSpPr>
          <p:nvPr/>
        </p:nvSpPr>
        <p:spPr>
          <a:xfrm>
            <a:off x="285750" y="264062"/>
            <a:ext cx="7886700" cy="5667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accent1"/>
                </a:solidFill>
              </a:rPr>
              <a:t>Recadrer</a:t>
            </a:r>
            <a:r>
              <a:rPr lang="fr-FR" sz="2800" dirty="0"/>
              <a:t> et chercher la </a:t>
            </a:r>
            <a:r>
              <a:rPr lang="fr-FR" sz="2800" dirty="0">
                <a:solidFill>
                  <a:schemeClr val="accent1"/>
                </a:solidFill>
              </a:rPr>
              <a:t>zone calme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0A519F-E601-767B-CF22-D10B17CE7261}"/>
              </a:ext>
            </a:extLst>
          </p:cNvPr>
          <p:cNvSpPr txBox="1"/>
          <p:nvPr/>
        </p:nvSpPr>
        <p:spPr>
          <a:xfrm>
            <a:off x="285750" y="1694928"/>
            <a:ext cx="39567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latin typeface="Georgia" panose="02040502050405020303" pitchFamily="18" charset="0"/>
              </a:rPr>
              <a:t>Lorem ipsum </a:t>
            </a:r>
            <a:r>
              <a:rPr lang="fr-FR" sz="2000" i="1" dirty="0" err="1">
                <a:latin typeface="Georgia" panose="02040502050405020303" pitchFamily="18" charset="0"/>
              </a:rPr>
              <a:t>dolor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sit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amet</a:t>
            </a:r>
            <a:r>
              <a:rPr lang="fr-FR" sz="2000" i="1" dirty="0">
                <a:latin typeface="Georgia" panose="02040502050405020303" pitchFamily="18" charset="0"/>
              </a:rPr>
              <a:t>, </a:t>
            </a:r>
            <a:r>
              <a:rPr lang="fr-FR" sz="2000" i="1" dirty="0" err="1">
                <a:latin typeface="Georgia" panose="02040502050405020303" pitchFamily="18" charset="0"/>
              </a:rPr>
              <a:t>consectetuer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adipiscing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elit</a:t>
            </a:r>
            <a:r>
              <a:rPr lang="fr-FR" sz="2000" i="1" dirty="0">
                <a:latin typeface="Georgia" panose="02040502050405020303" pitchFamily="18" charset="0"/>
              </a:rPr>
              <a:t>. </a:t>
            </a:r>
            <a:r>
              <a:rPr lang="fr-FR" sz="2000" i="1" dirty="0" err="1">
                <a:latin typeface="Georgia" panose="02040502050405020303" pitchFamily="18" charset="0"/>
              </a:rPr>
              <a:t>Maecenas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porttitor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congue</a:t>
            </a:r>
            <a:r>
              <a:rPr lang="fr-FR" sz="2000" i="1" dirty="0">
                <a:latin typeface="Georgia" panose="02040502050405020303" pitchFamily="18" charset="0"/>
              </a:rPr>
              <a:t> massa. </a:t>
            </a:r>
            <a:r>
              <a:rPr lang="fr-FR" sz="2000" i="1" dirty="0" err="1">
                <a:latin typeface="Georgia" panose="02040502050405020303" pitchFamily="18" charset="0"/>
              </a:rPr>
              <a:t>Fusce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posuere</a:t>
            </a:r>
            <a:r>
              <a:rPr lang="fr-FR" sz="2000" i="1" dirty="0">
                <a:latin typeface="Georgia" panose="02040502050405020303" pitchFamily="18" charset="0"/>
              </a:rPr>
              <a:t>, magna </a:t>
            </a:r>
            <a:r>
              <a:rPr lang="fr-FR" sz="2000" i="1" dirty="0" err="1">
                <a:latin typeface="Georgia" panose="02040502050405020303" pitchFamily="18" charset="0"/>
              </a:rPr>
              <a:t>sed</a:t>
            </a:r>
            <a:r>
              <a:rPr lang="fr-FR" sz="2000" i="1" dirty="0">
                <a:latin typeface="Georgia" panose="02040502050405020303" pitchFamily="18" charset="0"/>
              </a:rPr>
              <a:t> pulvinar </a:t>
            </a:r>
            <a:r>
              <a:rPr lang="fr-FR" sz="2000" i="1" dirty="0" err="1">
                <a:latin typeface="Georgia" panose="02040502050405020303" pitchFamily="18" charset="0"/>
              </a:rPr>
              <a:t>ultricies</a:t>
            </a:r>
            <a:r>
              <a:rPr lang="fr-FR" sz="2000" i="1" dirty="0">
                <a:latin typeface="Georgia" panose="02040502050405020303" pitchFamily="18" charset="0"/>
              </a:rPr>
              <a:t>, </a:t>
            </a:r>
            <a:r>
              <a:rPr lang="fr-FR" sz="2000" i="1" dirty="0" err="1">
                <a:latin typeface="Georgia" panose="02040502050405020303" pitchFamily="18" charset="0"/>
              </a:rPr>
              <a:t>purus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lectus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malesuada</a:t>
            </a:r>
            <a:r>
              <a:rPr lang="fr-FR" sz="2000" i="1" dirty="0">
                <a:latin typeface="Georgia" panose="02040502050405020303" pitchFamily="18" charset="0"/>
              </a:rPr>
              <a:t> libero, </a:t>
            </a:r>
            <a:r>
              <a:rPr lang="fr-FR" sz="2000" i="1" dirty="0" err="1">
                <a:latin typeface="Georgia" panose="02040502050405020303" pitchFamily="18" charset="0"/>
              </a:rPr>
              <a:t>sit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amet</a:t>
            </a:r>
            <a:r>
              <a:rPr lang="fr-FR" sz="2000" i="1" dirty="0">
                <a:latin typeface="Georgia" panose="02040502050405020303" pitchFamily="18" charset="0"/>
              </a:rPr>
              <a:t> commodo magna </a:t>
            </a:r>
            <a:r>
              <a:rPr lang="fr-FR" sz="2000" i="1" dirty="0" err="1">
                <a:latin typeface="Georgia" panose="02040502050405020303" pitchFamily="18" charset="0"/>
              </a:rPr>
              <a:t>eros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quis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urna</a:t>
            </a:r>
            <a:r>
              <a:rPr lang="fr-FR" sz="2000" i="1" dirty="0">
                <a:latin typeface="Georgia" panose="02040502050405020303" pitchFamily="18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Image 3" descr="&#10;">
            <a:extLst>
              <a:ext uri="{FF2B5EF4-FFF2-40B4-BE49-F238E27FC236}">
                <a16:creationId xmlns:a16="http://schemas.microsoft.com/office/drawing/2014/main" id="{4DC0BE47-90EB-38DA-FC0D-E71B4AB1E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65" y="997808"/>
            <a:ext cx="7293576" cy="48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0B5079794642ABE7A59ACB049E0C" ma:contentTypeVersion="16" ma:contentTypeDescription="Crée un document." ma:contentTypeScope="" ma:versionID="0f9f649336df25b7d56b7e8a290bed50">
  <xsd:schema xmlns:xsd="http://www.w3.org/2001/XMLSchema" xmlns:xs="http://www.w3.org/2001/XMLSchema" xmlns:p="http://schemas.microsoft.com/office/2006/metadata/properties" xmlns:ns2="271254ee-1e7f-4a9d-a7d2-a2302e6e5eb2" xmlns:ns3="3a0a6138-9419-40d6-bf0b-851727aaa315" targetNamespace="http://schemas.microsoft.com/office/2006/metadata/properties" ma:root="true" ma:fieldsID="5e0bdcad48ec819bef733b50f3562766" ns2:_="" ns3:_="">
    <xsd:import namespace="271254ee-1e7f-4a9d-a7d2-a2302e6e5eb2"/>
    <xsd:import namespace="3a0a6138-9419-40d6-bf0b-851727aaa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254ee-1e7f-4a9d-a7d2-a2302e6e5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bcf2a568-252d-4444-8756-a66c09fad9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a6138-9419-40d6-bf0b-851727aaa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d70277b-01b7-43cd-b9eb-8b94a1aaf00b}" ma:internalName="TaxCatchAll" ma:showField="CatchAllData" ma:web="3a0a6138-9419-40d6-bf0b-851727aaa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0a6138-9419-40d6-bf0b-851727aaa315" xsi:nil="true"/>
    <lcf76f155ced4ddcb4097134ff3c332f xmlns="271254ee-1e7f-4a9d-a7d2-a2302e6e5e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0BBEA-0B68-4318-84CF-1B0BFC0B1262}"/>
</file>

<file path=customXml/itemProps2.xml><?xml version="1.0" encoding="utf-8"?>
<ds:datastoreItem xmlns:ds="http://schemas.openxmlformats.org/officeDocument/2006/customXml" ds:itemID="{519CE7CA-8378-4C99-99E4-3BC415FECFF6}"/>
</file>

<file path=customXml/itemProps3.xml><?xml version="1.0" encoding="utf-8"?>
<ds:datastoreItem xmlns:ds="http://schemas.openxmlformats.org/officeDocument/2006/customXml" ds:itemID="{4E909C43-7432-4A2C-8885-39778513A813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</Words>
  <Application>Microsoft Office PowerPoint</Application>
  <PresentationFormat>Grand écran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Barraud - La Clef Numérique</dc:creator>
  <cp:lastModifiedBy>Emmanuel Barraud - La Clef Numérique</cp:lastModifiedBy>
  <cp:revision>1</cp:revision>
  <dcterms:created xsi:type="dcterms:W3CDTF">2023-06-01T12:03:48Z</dcterms:created>
  <dcterms:modified xsi:type="dcterms:W3CDTF">2023-06-01T12:07:38Z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0x01010037A60B5079794642ABE7A59ACB049E0C</vt:lpwstr>
  </property>
</Properties>
</file>